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761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# </a:t>
            </a:r>
            <a:r>
              <a:rPr lang="en-US" sz="9600" dirty="0" smtClean="0"/>
              <a:t>7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2089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University of Diyala College of Engineering Department of Communications Engineering</vt:lpstr>
      <vt:lpstr>Lecture # 7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2018-11-08T15:22:49Z</dcterms:created>
  <dcterms:modified xsi:type="dcterms:W3CDTF">2018-11-08T12:29:48Z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